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6858000" cy="9144000"/>
  <p:embeddedFontLst>
    <p:embeddedFont>
      <p:font typeface="Canva Sans" panose="020B0604020202020204" charset="0"/>
      <p:regular r:id="rId54"/>
    </p:embeddedFont>
    <p:embeddedFont>
      <p:font typeface="Canva Sans Bold" panose="020B0604020202020204" charset="0"/>
      <p:regular r:id="rId55"/>
    </p:embeddedFont>
    <p:embeddedFont>
      <p:font typeface="Open Sans" panose="020B0606030504020204" pitchFamily="34" charset="0"/>
      <p:regular r:id="rId56"/>
    </p:embeddedFont>
    <p:embeddedFont>
      <p:font typeface="Varela Round" panose="020F0502020204030204" pitchFamily="2" charset="-79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sv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sv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svg"/><Relationship Id="rId10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54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58.png"/><Relationship Id="rId4" Type="http://schemas.openxmlformats.org/officeDocument/2006/relationships/image" Target="../media/image5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9.sv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04783" y="6646031"/>
            <a:ext cx="4903436" cy="4114800"/>
          </a:xfrm>
          <a:custGeom>
            <a:avLst/>
            <a:gdLst/>
            <a:ahLst/>
            <a:cxnLst/>
            <a:rect l="l" t="t" r="r" b="b"/>
            <a:pathLst>
              <a:path w="4903436" h="4114800">
                <a:moveTo>
                  <a:pt x="0" y="0"/>
                </a:moveTo>
                <a:lnTo>
                  <a:pt x="4903436" y="0"/>
                </a:lnTo>
                <a:lnTo>
                  <a:pt x="4903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35586" y="196051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0"/>
                </a:lnTo>
                <a:lnTo>
                  <a:pt x="0" y="242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43789" y="8171692"/>
            <a:ext cx="3497426" cy="1758537"/>
          </a:xfrm>
          <a:custGeom>
            <a:avLst/>
            <a:gdLst/>
            <a:ahLst/>
            <a:cxnLst/>
            <a:rect l="l" t="t" r="r" b="b"/>
            <a:pathLst>
              <a:path w="3497426" h="1758537">
                <a:moveTo>
                  <a:pt x="0" y="0"/>
                </a:moveTo>
                <a:lnTo>
                  <a:pt x="3497425" y="0"/>
                </a:lnTo>
                <a:lnTo>
                  <a:pt x="3497425" y="1758537"/>
                </a:lnTo>
                <a:lnTo>
                  <a:pt x="0" y="1758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6000">
            <a:off x="4129644" y="191445"/>
            <a:ext cx="5284284" cy="2340685"/>
          </a:xfrm>
          <a:custGeom>
            <a:avLst/>
            <a:gdLst/>
            <a:ahLst/>
            <a:cxnLst/>
            <a:rect l="l" t="t" r="r" b="b"/>
            <a:pathLst>
              <a:path w="5284284" h="2340685">
                <a:moveTo>
                  <a:pt x="0" y="9216"/>
                </a:moveTo>
                <a:lnTo>
                  <a:pt x="5280215" y="0"/>
                </a:lnTo>
                <a:lnTo>
                  <a:pt x="5284284" y="2331469"/>
                </a:lnTo>
                <a:lnTo>
                  <a:pt x="4069" y="2340685"/>
                </a:lnTo>
                <a:lnTo>
                  <a:pt x="0" y="9216"/>
                </a:lnTo>
                <a:close/>
              </a:path>
            </a:pathLst>
          </a:custGeom>
          <a:blipFill>
            <a:blip r:embed="rId8"/>
            <a:stretch>
              <a:fillRect l="-6695" t="-79566" r="-7856" b="-79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39583" y="4431030"/>
            <a:ext cx="344581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Project Title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85386" y="4431030"/>
            <a:ext cx="1297391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Account Receivables and Collections in Oracle ERP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51542" y="3170608"/>
            <a:ext cx="7384917" cy="6087692"/>
          </a:xfrm>
          <a:custGeom>
            <a:avLst/>
            <a:gdLst/>
            <a:ahLst/>
            <a:cxnLst/>
            <a:rect l="l" t="t" r="r" b="b"/>
            <a:pathLst>
              <a:path w="7384917" h="6087692">
                <a:moveTo>
                  <a:pt x="0" y="0"/>
                </a:moveTo>
                <a:lnTo>
                  <a:pt x="7384916" y="0"/>
                </a:lnTo>
                <a:lnTo>
                  <a:pt x="7384916" y="6087692"/>
                </a:lnTo>
                <a:lnTo>
                  <a:pt x="0" y="6087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53781" y="3146706"/>
            <a:ext cx="7180438" cy="6111594"/>
          </a:xfrm>
          <a:custGeom>
            <a:avLst/>
            <a:gdLst/>
            <a:ahLst/>
            <a:cxnLst/>
            <a:rect l="l" t="t" r="r" b="b"/>
            <a:pathLst>
              <a:path w="7180438" h="6111594">
                <a:moveTo>
                  <a:pt x="0" y="0"/>
                </a:moveTo>
                <a:lnTo>
                  <a:pt x="7180438" y="0"/>
                </a:lnTo>
                <a:lnTo>
                  <a:pt x="7180438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61750" y="3178631"/>
            <a:ext cx="7364499" cy="6079669"/>
          </a:xfrm>
          <a:custGeom>
            <a:avLst/>
            <a:gdLst/>
            <a:ahLst/>
            <a:cxnLst/>
            <a:rect l="l" t="t" r="r" b="b"/>
            <a:pathLst>
              <a:path w="7364499" h="6079669">
                <a:moveTo>
                  <a:pt x="0" y="0"/>
                </a:moveTo>
                <a:lnTo>
                  <a:pt x="7364500" y="0"/>
                </a:lnTo>
                <a:lnTo>
                  <a:pt x="7364500" y="6079669"/>
                </a:lnTo>
                <a:lnTo>
                  <a:pt x="0" y="607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83706" y="3168607"/>
            <a:ext cx="7320589" cy="6089693"/>
          </a:xfrm>
          <a:custGeom>
            <a:avLst/>
            <a:gdLst/>
            <a:ahLst/>
            <a:cxnLst/>
            <a:rect l="l" t="t" r="r" b="b"/>
            <a:pathLst>
              <a:path w="7320589" h="6089693">
                <a:moveTo>
                  <a:pt x="0" y="0"/>
                </a:moveTo>
                <a:lnTo>
                  <a:pt x="7320588" y="0"/>
                </a:lnTo>
                <a:lnTo>
                  <a:pt x="7320588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08725" y="3150672"/>
            <a:ext cx="7270550" cy="6107628"/>
          </a:xfrm>
          <a:custGeom>
            <a:avLst/>
            <a:gdLst/>
            <a:ahLst/>
            <a:cxnLst/>
            <a:rect l="l" t="t" r="r" b="b"/>
            <a:pathLst>
              <a:path w="7270550" h="6107628">
                <a:moveTo>
                  <a:pt x="0" y="0"/>
                </a:moveTo>
                <a:lnTo>
                  <a:pt x="7270550" y="0"/>
                </a:lnTo>
                <a:lnTo>
                  <a:pt x="7270550" y="6107628"/>
                </a:lnTo>
                <a:lnTo>
                  <a:pt x="0" y="6107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34018" y="3113268"/>
            <a:ext cx="7219964" cy="6145032"/>
          </a:xfrm>
          <a:custGeom>
            <a:avLst/>
            <a:gdLst/>
            <a:ahLst/>
            <a:cxnLst/>
            <a:rect l="l" t="t" r="r" b="b"/>
            <a:pathLst>
              <a:path w="7219964" h="6145032">
                <a:moveTo>
                  <a:pt x="0" y="0"/>
                </a:moveTo>
                <a:lnTo>
                  <a:pt x="7219964" y="0"/>
                </a:lnTo>
                <a:lnTo>
                  <a:pt x="7219964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21306" y="3514602"/>
            <a:ext cx="9245389" cy="5743698"/>
          </a:xfrm>
          <a:custGeom>
            <a:avLst/>
            <a:gdLst/>
            <a:ahLst/>
            <a:cxnLst/>
            <a:rect l="l" t="t" r="r" b="b"/>
            <a:pathLst>
              <a:path w="9245389" h="5743698">
                <a:moveTo>
                  <a:pt x="0" y="0"/>
                </a:moveTo>
                <a:lnTo>
                  <a:pt x="9245388" y="0"/>
                </a:lnTo>
                <a:lnTo>
                  <a:pt x="9245388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781330" y="2025941"/>
            <a:ext cx="272534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3-Currency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10371" y="3176623"/>
            <a:ext cx="7467258" cy="6081677"/>
          </a:xfrm>
          <a:custGeom>
            <a:avLst/>
            <a:gdLst/>
            <a:ahLst/>
            <a:cxnLst/>
            <a:rect l="l" t="t" r="r" b="b"/>
            <a:pathLst>
              <a:path w="7467258" h="6081677">
                <a:moveTo>
                  <a:pt x="0" y="0"/>
                </a:moveTo>
                <a:lnTo>
                  <a:pt x="7467258" y="0"/>
                </a:lnTo>
                <a:lnTo>
                  <a:pt x="7467258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10371" y="1967489"/>
            <a:ext cx="746725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4-Calander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397468" y="3072046"/>
            <a:ext cx="13090489" cy="6005262"/>
          </a:xfrm>
          <a:custGeom>
            <a:avLst/>
            <a:gdLst/>
            <a:ahLst/>
            <a:cxnLst/>
            <a:rect l="l" t="t" r="r" b="b"/>
            <a:pathLst>
              <a:path w="13090489" h="6005262">
                <a:moveTo>
                  <a:pt x="0" y="0"/>
                </a:moveTo>
                <a:lnTo>
                  <a:pt x="13090489" y="0"/>
                </a:lnTo>
                <a:lnTo>
                  <a:pt x="13090489" y="6005262"/>
                </a:lnTo>
                <a:lnTo>
                  <a:pt x="0" y="6005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77037" y="1164277"/>
            <a:ext cx="593392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Account Setup Manager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47482" y="2963866"/>
            <a:ext cx="12443214" cy="6383628"/>
          </a:xfrm>
          <a:custGeom>
            <a:avLst/>
            <a:gdLst/>
            <a:ahLst/>
            <a:cxnLst/>
            <a:rect l="l" t="t" r="r" b="b"/>
            <a:pathLst>
              <a:path w="12443214" h="6383628">
                <a:moveTo>
                  <a:pt x="0" y="0"/>
                </a:moveTo>
                <a:lnTo>
                  <a:pt x="12443214" y="0"/>
                </a:lnTo>
                <a:lnTo>
                  <a:pt x="12443214" y="6383628"/>
                </a:lnTo>
                <a:lnTo>
                  <a:pt x="0" y="638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47631" y="1669165"/>
            <a:ext cx="3120369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Legal Entity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298438" y="155148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0"/>
                </a:lnTo>
                <a:lnTo>
                  <a:pt x="0" y="242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90648" y="3753822"/>
            <a:ext cx="10166190" cy="1389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Track: Oracle Digital Accounting Specialist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0648" y="4765672"/>
            <a:ext cx="9287946" cy="67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Group Code: NXT26_ONL2_ERP4_S3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10547" y="3172175"/>
            <a:ext cx="13442601" cy="5323383"/>
          </a:xfrm>
          <a:custGeom>
            <a:avLst/>
            <a:gdLst/>
            <a:ahLst/>
            <a:cxnLst/>
            <a:rect l="l" t="t" r="r" b="b"/>
            <a:pathLst>
              <a:path w="13442601" h="5323383">
                <a:moveTo>
                  <a:pt x="0" y="0"/>
                </a:moveTo>
                <a:lnTo>
                  <a:pt x="13442601" y="0"/>
                </a:lnTo>
                <a:lnTo>
                  <a:pt x="13442601" y="5323382"/>
                </a:lnTo>
                <a:lnTo>
                  <a:pt x="0" y="53233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925934" y="1877954"/>
            <a:ext cx="4123066" cy="712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Operating Units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71683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7501989" y="2794481"/>
            <a:ext cx="4124925" cy="1044892"/>
            <a:chOff x="0" y="0"/>
            <a:chExt cx="1086400" cy="275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6400" cy="275198"/>
            </a:xfrm>
            <a:custGeom>
              <a:avLst/>
              <a:gdLst/>
              <a:ahLst/>
              <a:cxnLst/>
              <a:rect l="l" t="t" r="r" b="b"/>
              <a:pathLst>
                <a:path w="1086400" h="275198">
                  <a:moveTo>
                    <a:pt x="883200" y="0"/>
                  </a:moveTo>
                  <a:cubicBezTo>
                    <a:pt x="995424" y="0"/>
                    <a:pt x="1086400" y="61605"/>
                    <a:pt x="1086400" y="137599"/>
                  </a:cubicBezTo>
                  <a:cubicBezTo>
                    <a:pt x="1086400" y="213593"/>
                    <a:pt x="995424" y="275198"/>
                    <a:pt x="883200" y="275198"/>
                  </a:cubicBezTo>
                  <a:lnTo>
                    <a:pt x="203200" y="275198"/>
                  </a:lnTo>
                  <a:cubicBezTo>
                    <a:pt x="90976" y="275198"/>
                    <a:pt x="0" y="213593"/>
                    <a:pt x="0" y="137599"/>
                  </a:cubicBezTo>
                  <a:cubicBezTo>
                    <a:pt x="0" y="616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86400" cy="313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01989" y="4660951"/>
            <a:ext cx="4124925" cy="1044892"/>
            <a:chOff x="0" y="0"/>
            <a:chExt cx="1086400" cy="275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6400" cy="275198"/>
            </a:xfrm>
            <a:custGeom>
              <a:avLst/>
              <a:gdLst/>
              <a:ahLst/>
              <a:cxnLst/>
              <a:rect l="l" t="t" r="r" b="b"/>
              <a:pathLst>
                <a:path w="1086400" h="275198">
                  <a:moveTo>
                    <a:pt x="883200" y="0"/>
                  </a:moveTo>
                  <a:cubicBezTo>
                    <a:pt x="995424" y="0"/>
                    <a:pt x="1086400" y="61605"/>
                    <a:pt x="1086400" y="137599"/>
                  </a:cubicBezTo>
                  <a:cubicBezTo>
                    <a:pt x="1086400" y="213593"/>
                    <a:pt x="995424" y="275198"/>
                    <a:pt x="883200" y="275198"/>
                  </a:cubicBezTo>
                  <a:lnTo>
                    <a:pt x="203200" y="275198"/>
                  </a:lnTo>
                  <a:cubicBezTo>
                    <a:pt x="90976" y="275198"/>
                    <a:pt x="0" y="213593"/>
                    <a:pt x="0" y="137599"/>
                  </a:cubicBezTo>
                  <a:cubicBezTo>
                    <a:pt x="0" y="616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86400" cy="313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11056" y="8055345"/>
            <a:ext cx="3687268" cy="912478"/>
            <a:chOff x="0" y="0"/>
            <a:chExt cx="971132" cy="2403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1132" cy="240323"/>
            </a:xfrm>
            <a:custGeom>
              <a:avLst/>
              <a:gdLst/>
              <a:ahLst/>
              <a:cxnLst/>
              <a:rect l="l" t="t" r="r" b="b"/>
              <a:pathLst>
                <a:path w="971132" h="240323">
                  <a:moveTo>
                    <a:pt x="767932" y="0"/>
                  </a:moveTo>
                  <a:cubicBezTo>
                    <a:pt x="880157" y="0"/>
                    <a:pt x="971132" y="53798"/>
                    <a:pt x="971132" y="120162"/>
                  </a:cubicBezTo>
                  <a:cubicBezTo>
                    <a:pt x="971132" y="186525"/>
                    <a:pt x="880157" y="240323"/>
                    <a:pt x="767932" y="240323"/>
                  </a:cubicBezTo>
                  <a:lnTo>
                    <a:pt x="203200" y="240323"/>
                  </a:lnTo>
                  <a:cubicBezTo>
                    <a:pt x="90976" y="240323"/>
                    <a:pt x="0" y="186525"/>
                    <a:pt x="0" y="120162"/>
                  </a:cubicBezTo>
                  <a:cubicBezTo>
                    <a:pt x="0" y="537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71132" cy="27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64255" y="2812356"/>
            <a:ext cx="3455646" cy="1044893"/>
            <a:chOff x="0" y="0"/>
            <a:chExt cx="4607528" cy="13931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607528" cy="1393190"/>
              <a:chOff x="0" y="0"/>
              <a:chExt cx="910129" cy="27519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10129" cy="275198"/>
              </a:xfrm>
              <a:custGeom>
                <a:avLst/>
                <a:gdLst/>
                <a:ahLst/>
                <a:cxnLst/>
                <a:rect l="l" t="t" r="r" b="b"/>
                <a:pathLst>
                  <a:path w="910129" h="275198">
                    <a:moveTo>
                      <a:pt x="706929" y="0"/>
                    </a:moveTo>
                    <a:cubicBezTo>
                      <a:pt x="819153" y="0"/>
                      <a:pt x="910129" y="61605"/>
                      <a:pt x="910129" y="137599"/>
                    </a:cubicBezTo>
                    <a:cubicBezTo>
                      <a:pt x="910129" y="213593"/>
                      <a:pt x="819153" y="275198"/>
                      <a:pt x="706929" y="275198"/>
                    </a:cubicBezTo>
                    <a:lnTo>
                      <a:pt x="203200" y="275198"/>
                    </a:lnTo>
                    <a:cubicBezTo>
                      <a:pt x="90976" y="275198"/>
                      <a:pt x="0" y="213593"/>
                      <a:pt x="0" y="137599"/>
                    </a:cubicBezTo>
                    <a:cubicBezTo>
                      <a:pt x="0" y="6160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4536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910129" cy="3132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62962" y="265430"/>
              <a:ext cx="333639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Bank Setup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909846" y="4637461"/>
            <a:ext cx="3591532" cy="1044893"/>
            <a:chOff x="0" y="0"/>
            <a:chExt cx="4788709" cy="139319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788709" cy="1393190"/>
              <a:chOff x="0" y="0"/>
              <a:chExt cx="945918" cy="27519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945918" cy="275198"/>
              </a:xfrm>
              <a:custGeom>
                <a:avLst/>
                <a:gdLst/>
                <a:ahLst/>
                <a:cxnLst/>
                <a:rect l="l" t="t" r="r" b="b"/>
                <a:pathLst>
                  <a:path w="945918" h="275198">
                    <a:moveTo>
                      <a:pt x="742718" y="0"/>
                    </a:moveTo>
                    <a:cubicBezTo>
                      <a:pt x="854942" y="0"/>
                      <a:pt x="945918" y="61605"/>
                      <a:pt x="945918" y="137599"/>
                    </a:cubicBezTo>
                    <a:cubicBezTo>
                      <a:pt x="945918" y="213593"/>
                      <a:pt x="854942" y="275198"/>
                      <a:pt x="742718" y="275198"/>
                    </a:cubicBezTo>
                    <a:lnTo>
                      <a:pt x="203200" y="275198"/>
                    </a:lnTo>
                    <a:cubicBezTo>
                      <a:pt x="90976" y="275198"/>
                      <a:pt x="0" y="213593"/>
                      <a:pt x="0" y="137599"/>
                    </a:cubicBezTo>
                    <a:cubicBezTo>
                      <a:pt x="0" y="6160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4536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945918" cy="3132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52865" y="265430"/>
              <a:ext cx="301334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memo line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64255" y="6323771"/>
            <a:ext cx="3455646" cy="1044892"/>
            <a:chOff x="0" y="0"/>
            <a:chExt cx="910129" cy="2751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0129" cy="275198"/>
            </a:xfrm>
            <a:custGeom>
              <a:avLst/>
              <a:gdLst/>
              <a:ahLst/>
              <a:cxnLst/>
              <a:rect l="l" t="t" r="r" b="b"/>
              <a:pathLst>
                <a:path w="910129" h="275198">
                  <a:moveTo>
                    <a:pt x="706929" y="0"/>
                  </a:moveTo>
                  <a:cubicBezTo>
                    <a:pt x="819153" y="0"/>
                    <a:pt x="910129" y="61605"/>
                    <a:pt x="910129" y="137599"/>
                  </a:cubicBezTo>
                  <a:cubicBezTo>
                    <a:pt x="910129" y="213593"/>
                    <a:pt x="819153" y="275198"/>
                    <a:pt x="706929" y="275198"/>
                  </a:cubicBezTo>
                  <a:lnTo>
                    <a:pt x="203200" y="275198"/>
                  </a:lnTo>
                  <a:cubicBezTo>
                    <a:pt x="90976" y="275198"/>
                    <a:pt x="0" y="213593"/>
                    <a:pt x="0" y="137599"/>
                  </a:cubicBezTo>
                  <a:cubicBezTo>
                    <a:pt x="0" y="616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10129" cy="313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501989" y="8016363"/>
            <a:ext cx="4124925" cy="912478"/>
            <a:chOff x="0" y="0"/>
            <a:chExt cx="1086400" cy="24032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6400" cy="240323"/>
            </a:xfrm>
            <a:custGeom>
              <a:avLst/>
              <a:gdLst/>
              <a:ahLst/>
              <a:cxnLst/>
              <a:rect l="l" t="t" r="r" b="b"/>
              <a:pathLst>
                <a:path w="1086400" h="240323">
                  <a:moveTo>
                    <a:pt x="883200" y="0"/>
                  </a:moveTo>
                  <a:cubicBezTo>
                    <a:pt x="995424" y="0"/>
                    <a:pt x="1086400" y="53798"/>
                    <a:pt x="1086400" y="120162"/>
                  </a:cubicBezTo>
                  <a:cubicBezTo>
                    <a:pt x="1086400" y="186525"/>
                    <a:pt x="995424" y="240323"/>
                    <a:pt x="883200" y="240323"/>
                  </a:cubicBezTo>
                  <a:lnTo>
                    <a:pt x="203200" y="240323"/>
                  </a:lnTo>
                  <a:cubicBezTo>
                    <a:pt x="90976" y="240323"/>
                    <a:pt x="0" y="186525"/>
                    <a:pt x="0" y="120162"/>
                  </a:cubicBezTo>
                  <a:cubicBezTo>
                    <a:pt x="0" y="5379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86400" cy="278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005582" y="2812356"/>
            <a:ext cx="3591532" cy="1044892"/>
            <a:chOff x="0" y="0"/>
            <a:chExt cx="945918" cy="2751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5918" cy="275198"/>
            </a:xfrm>
            <a:custGeom>
              <a:avLst/>
              <a:gdLst/>
              <a:ahLst/>
              <a:cxnLst/>
              <a:rect l="l" t="t" r="r" b="b"/>
              <a:pathLst>
                <a:path w="945918" h="275198">
                  <a:moveTo>
                    <a:pt x="742718" y="0"/>
                  </a:moveTo>
                  <a:cubicBezTo>
                    <a:pt x="854942" y="0"/>
                    <a:pt x="945918" y="61605"/>
                    <a:pt x="945918" y="137599"/>
                  </a:cubicBezTo>
                  <a:cubicBezTo>
                    <a:pt x="945918" y="213593"/>
                    <a:pt x="854942" y="275198"/>
                    <a:pt x="742718" y="275198"/>
                  </a:cubicBezTo>
                  <a:lnTo>
                    <a:pt x="203200" y="275198"/>
                  </a:lnTo>
                  <a:cubicBezTo>
                    <a:pt x="90976" y="275198"/>
                    <a:pt x="0" y="213593"/>
                    <a:pt x="0" y="137599"/>
                  </a:cubicBezTo>
                  <a:cubicBezTo>
                    <a:pt x="0" y="616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45918" cy="313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64255" y="4621054"/>
            <a:ext cx="3455646" cy="1044892"/>
            <a:chOff x="0" y="0"/>
            <a:chExt cx="910129" cy="2751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10129" cy="275198"/>
            </a:xfrm>
            <a:custGeom>
              <a:avLst/>
              <a:gdLst/>
              <a:ahLst/>
              <a:cxnLst/>
              <a:rect l="l" t="t" r="r" b="b"/>
              <a:pathLst>
                <a:path w="910129" h="275198">
                  <a:moveTo>
                    <a:pt x="706929" y="0"/>
                  </a:moveTo>
                  <a:cubicBezTo>
                    <a:pt x="819153" y="0"/>
                    <a:pt x="910129" y="61605"/>
                    <a:pt x="910129" y="137599"/>
                  </a:cubicBezTo>
                  <a:cubicBezTo>
                    <a:pt x="910129" y="213593"/>
                    <a:pt x="819153" y="275198"/>
                    <a:pt x="706929" y="275198"/>
                  </a:cubicBezTo>
                  <a:lnTo>
                    <a:pt x="203200" y="275198"/>
                  </a:lnTo>
                  <a:cubicBezTo>
                    <a:pt x="90976" y="275198"/>
                    <a:pt x="0" y="213593"/>
                    <a:pt x="0" y="137599"/>
                  </a:cubicBezTo>
                  <a:cubicBezTo>
                    <a:pt x="0" y="616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910129" cy="313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501989" y="6357987"/>
            <a:ext cx="4124925" cy="1010677"/>
            <a:chOff x="0" y="0"/>
            <a:chExt cx="1086400" cy="26618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86400" cy="266186"/>
            </a:xfrm>
            <a:custGeom>
              <a:avLst/>
              <a:gdLst/>
              <a:ahLst/>
              <a:cxnLst/>
              <a:rect l="l" t="t" r="r" b="b"/>
              <a:pathLst>
                <a:path w="1086400" h="266186">
                  <a:moveTo>
                    <a:pt x="883200" y="0"/>
                  </a:moveTo>
                  <a:cubicBezTo>
                    <a:pt x="995424" y="0"/>
                    <a:pt x="1086400" y="59588"/>
                    <a:pt x="1086400" y="133093"/>
                  </a:cubicBezTo>
                  <a:cubicBezTo>
                    <a:pt x="1086400" y="206599"/>
                    <a:pt x="995424" y="266186"/>
                    <a:pt x="883200" y="266186"/>
                  </a:cubicBezTo>
                  <a:lnTo>
                    <a:pt x="203200" y="266186"/>
                  </a:lnTo>
                  <a:cubicBezTo>
                    <a:pt x="90976" y="266186"/>
                    <a:pt x="0" y="206599"/>
                    <a:pt x="0" y="133093"/>
                  </a:cubicBezTo>
                  <a:cubicBezTo>
                    <a:pt x="0" y="5958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086400" cy="304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363716" y="7911588"/>
            <a:ext cx="3456185" cy="1044892"/>
            <a:chOff x="0" y="0"/>
            <a:chExt cx="910271" cy="27519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10271" cy="275198"/>
            </a:xfrm>
            <a:custGeom>
              <a:avLst/>
              <a:gdLst/>
              <a:ahLst/>
              <a:cxnLst/>
              <a:rect l="l" t="t" r="r" b="b"/>
              <a:pathLst>
                <a:path w="910271" h="275198">
                  <a:moveTo>
                    <a:pt x="707071" y="0"/>
                  </a:moveTo>
                  <a:cubicBezTo>
                    <a:pt x="819295" y="0"/>
                    <a:pt x="910271" y="61605"/>
                    <a:pt x="910271" y="137599"/>
                  </a:cubicBezTo>
                  <a:cubicBezTo>
                    <a:pt x="910271" y="213593"/>
                    <a:pt x="819295" y="275198"/>
                    <a:pt x="707071" y="275198"/>
                  </a:cubicBezTo>
                  <a:lnTo>
                    <a:pt x="203200" y="275198"/>
                  </a:lnTo>
                  <a:cubicBezTo>
                    <a:pt x="90976" y="275198"/>
                    <a:pt x="0" y="213593"/>
                    <a:pt x="0" y="137599"/>
                  </a:cubicBezTo>
                  <a:cubicBezTo>
                    <a:pt x="0" y="616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910271" cy="313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909846" y="6324420"/>
            <a:ext cx="3687268" cy="1044244"/>
            <a:chOff x="0" y="0"/>
            <a:chExt cx="971132" cy="2750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71132" cy="275027"/>
            </a:xfrm>
            <a:custGeom>
              <a:avLst/>
              <a:gdLst/>
              <a:ahLst/>
              <a:cxnLst/>
              <a:rect l="l" t="t" r="r" b="b"/>
              <a:pathLst>
                <a:path w="971132" h="275027">
                  <a:moveTo>
                    <a:pt x="767932" y="0"/>
                  </a:moveTo>
                  <a:cubicBezTo>
                    <a:pt x="880157" y="0"/>
                    <a:pt x="971132" y="61567"/>
                    <a:pt x="971132" y="137514"/>
                  </a:cubicBezTo>
                  <a:cubicBezTo>
                    <a:pt x="971132" y="213460"/>
                    <a:pt x="880157" y="275027"/>
                    <a:pt x="767932" y="275027"/>
                  </a:cubicBezTo>
                  <a:lnTo>
                    <a:pt x="203200" y="275027"/>
                  </a:lnTo>
                  <a:cubicBezTo>
                    <a:pt x="90976" y="275027"/>
                    <a:pt x="0" y="213460"/>
                    <a:pt x="0" y="137514"/>
                  </a:cubicBezTo>
                  <a:cubicBezTo>
                    <a:pt x="0" y="615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536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971132" cy="313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AutoShape 45"/>
          <p:cNvSpPr/>
          <p:nvPr/>
        </p:nvSpPr>
        <p:spPr>
          <a:xfrm>
            <a:off x="6597114" y="3334803"/>
            <a:ext cx="8768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AutoShape 46"/>
          <p:cNvSpPr/>
          <p:nvPr/>
        </p:nvSpPr>
        <p:spPr>
          <a:xfrm>
            <a:off x="11626914" y="3316927"/>
            <a:ext cx="737341" cy="25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47"/>
          <p:cNvSpPr/>
          <p:nvPr/>
        </p:nvSpPr>
        <p:spPr>
          <a:xfrm>
            <a:off x="14092078" y="3857249"/>
            <a:ext cx="0" cy="7638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" name="AutoShape 48"/>
          <p:cNvSpPr/>
          <p:nvPr/>
        </p:nvSpPr>
        <p:spPr>
          <a:xfrm flipH="1">
            <a:off x="11626914" y="5183397"/>
            <a:ext cx="7368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AutoShape 49"/>
          <p:cNvSpPr/>
          <p:nvPr/>
        </p:nvSpPr>
        <p:spPr>
          <a:xfrm flipH="1" flipV="1">
            <a:off x="6501378" y="5159908"/>
            <a:ext cx="1000611" cy="234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0" name="AutoShape 50"/>
          <p:cNvSpPr/>
          <p:nvPr/>
        </p:nvSpPr>
        <p:spPr>
          <a:xfrm flipH="1">
            <a:off x="4704194" y="5588097"/>
            <a:ext cx="1417" cy="7356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" name="AutoShape 51"/>
          <p:cNvSpPr/>
          <p:nvPr/>
        </p:nvSpPr>
        <p:spPr>
          <a:xfrm flipV="1">
            <a:off x="11626914" y="6846217"/>
            <a:ext cx="737341" cy="171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>
            <a:off x="6597114" y="6846542"/>
            <a:ext cx="904875" cy="167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AutoShape 53"/>
          <p:cNvSpPr/>
          <p:nvPr/>
        </p:nvSpPr>
        <p:spPr>
          <a:xfrm>
            <a:off x="14092078" y="7368663"/>
            <a:ext cx="48781" cy="54292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AutoShape 54"/>
          <p:cNvSpPr/>
          <p:nvPr/>
        </p:nvSpPr>
        <p:spPr>
          <a:xfrm flipH="1">
            <a:off x="11627452" y="8472602"/>
            <a:ext cx="73680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 flipH="1">
            <a:off x="6598324" y="8511584"/>
            <a:ext cx="9048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>
            <a:off x="5092501" y="764581"/>
            <a:ext cx="1151553" cy="1095276"/>
            <a:chOff x="0" y="0"/>
            <a:chExt cx="303290" cy="28846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303290" cy="288468"/>
            </a:xfrm>
            <a:custGeom>
              <a:avLst/>
              <a:gdLst/>
              <a:ahLst/>
              <a:cxnLst/>
              <a:rect l="l" t="t" r="r" b="b"/>
              <a:pathLst>
                <a:path w="303290" h="288468">
                  <a:moveTo>
                    <a:pt x="144234" y="0"/>
                  </a:moveTo>
                  <a:lnTo>
                    <a:pt x="159056" y="0"/>
                  </a:lnTo>
                  <a:cubicBezTo>
                    <a:pt x="238714" y="0"/>
                    <a:pt x="303290" y="64576"/>
                    <a:pt x="303290" y="144234"/>
                  </a:cubicBezTo>
                  <a:lnTo>
                    <a:pt x="303290" y="144234"/>
                  </a:lnTo>
                  <a:cubicBezTo>
                    <a:pt x="303290" y="223892"/>
                    <a:pt x="238714" y="288468"/>
                    <a:pt x="159056" y="288468"/>
                  </a:cubicBezTo>
                  <a:lnTo>
                    <a:pt x="144234" y="288468"/>
                  </a:lnTo>
                  <a:cubicBezTo>
                    <a:pt x="64576" y="288468"/>
                    <a:pt x="0" y="223892"/>
                    <a:pt x="0" y="144234"/>
                  </a:cubicBezTo>
                  <a:lnTo>
                    <a:pt x="0" y="144234"/>
                  </a:lnTo>
                  <a:cubicBezTo>
                    <a:pt x="0" y="64576"/>
                    <a:pt x="64576" y="0"/>
                    <a:pt x="144234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76200"/>
              <a:ext cx="303290" cy="364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7637441" y="6563501"/>
            <a:ext cx="3769106" cy="54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1"/>
              </a:lnSpc>
            </a:pPr>
            <a:r>
              <a:rPr lang="en-US" sz="315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receivable activities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552907" y="8168780"/>
            <a:ext cx="3078343" cy="47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4"/>
              </a:lnSpc>
            </a:pPr>
            <a:r>
              <a:rPr lang="en-US" sz="2738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transaction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667213" y="3037305"/>
            <a:ext cx="3794477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autoAccounting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722356" y="4842928"/>
            <a:ext cx="3684191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Transaction Type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549804" y="6528955"/>
            <a:ext cx="2329289" cy="56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31"/>
              </a:lnSpc>
            </a:pPr>
            <a:r>
              <a:rPr lang="en-US" sz="3308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customer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3268238" y="8081411"/>
            <a:ext cx="2892421" cy="755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145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Accounting report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432198" y="6548099"/>
            <a:ext cx="3319760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receipt method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899290" y="8159255"/>
            <a:ext cx="33303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receipt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184842" y="3002920"/>
            <a:ext cx="305921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system option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360696" y="4801653"/>
            <a:ext cx="146276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source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6411018" y="783436"/>
            <a:ext cx="69496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Accounts Receivables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18165" y="-1524376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416931" y="162967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0"/>
                </a:lnTo>
                <a:lnTo>
                  <a:pt x="0" y="242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559838" y="3719308"/>
            <a:ext cx="8593707" cy="6037079"/>
          </a:xfrm>
          <a:custGeom>
            <a:avLst/>
            <a:gdLst/>
            <a:ahLst/>
            <a:cxnLst/>
            <a:rect l="l" t="t" r="r" b="b"/>
            <a:pathLst>
              <a:path w="8593707" h="6037079">
                <a:moveTo>
                  <a:pt x="0" y="0"/>
                </a:moveTo>
                <a:lnTo>
                  <a:pt x="8593707" y="0"/>
                </a:lnTo>
                <a:lnTo>
                  <a:pt x="8593707" y="6037080"/>
                </a:lnTo>
                <a:lnTo>
                  <a:pt x="0" y="60370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25351" y="1695126"/>
            <a:ext cx="5450483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System Options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2215" y="2801224"/>
            <a:ext cx="9342677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Setup &gt;&gt; System &gt;&gt; System Options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399133" y="3364612"/>
            <a:ext cx="8374690" cy="5893688"/>
          </a:xfrm>
          <a:custGeom>
            <a:avLst/>
            <a:gdLst/>
            <a:ahLst/>
            <a:cxnLst/>
            <a:rect l="l" t="t" r="r" b="b"/>
            <a:pathLst>
              <a:path w="8374690" h="5893688">
                <a:moveTo>
                  <a:pt x="0" y="0"/>
                </a:moveTo>
                <a:lnTo>
                  <a:pt x="8374690" y="0"/>
                </a:lnTo>
                <a:lnTo>
                  <a:pt x="8374690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4159" y="3364612"/>
            <a:ext cx="8359841" cy="5893688"/>
          </a:xfrm>
          <a:custGeom>
            <a:avLst/>
            <a:gdLst/>
            <a:ahLst/>
            <a:cxnLst/>
            <a:rect l="l" t="t" r="r" b="b"/>
            <a:pathLst>
              <a:path w="8359841" h="5893688">
                <a:moveTo>
                  <a:pt x="0" y="0"/>
                </a:moveTo>
                <a:lnTo>
                  <a:pt x="8359841" y="0"/>
                </a:lnTo>
                <a:lnTo>
                  <a:pt x="8359841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93371" y="5928086"/>
            <a:ext cx="11301259" cy="3828301"/>
          </a:xfrm>
          <a:custGeom>
            <a:avLst/>
            <a:gdLst/>
            <a:ahLst/>
            <a:cxnLst/>
            <a:rect l="l" t="t" r="r" b="b"/>
            <a:pathLst>
              <a:path w="11301259" h="3828301">
                <a:moveTo>
                  <a:pt x="0" y="0"/>
                </a:moveTo>
                <a:lnTo>
                  <a:pt x="11301258" y="0"/>
                </a:lnTo>
                <a:lnTo>
                  <a:pt x="11301258" y="3828302"/>
                </a:lnTo>
                <a:lnTo>
                  <a:pt x="0" y="3828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592314" y="2124016"/>
            <a:ext cx="5551686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Bank Setup : Bank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69929" y="3207832"/>
            <a:ext cx="11911714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AP Responsibility &gt;&gt;  Setup &gt;&gt; Payment &gt;&gt; Bank And Bank Branches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493371" y="4320403"/>
            <a:ext cx="11301259" cy="5142073"/>
          </a:xfrm>
          <a:custGeom>
            <a:avLst/>
            <a:gdLst/>
            <a:ahLst/>
            <a:cxnLst/>
            <a:rect l="l" t="t" r="r" b="b"/>
            <a:pathLst>
              <a:path w="11301259" h="5142073">
                <a:moveTo>
                  <a:pt x="0" y="0"/>
                </a:moveTo>
                <a:lnTo>
                  <a:pt x="11301258" y="0"/>
                </a:lnTo>
                <a:lnTo>
                  <a:pt x="11301258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32914" y="2124016"/>
            <a:ext cx="7817843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Bank Setup : Bank Branch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583227" y="4261150"/>
            <a:ext cx="11301259" cy="5495237"/>
          </a:xfrm>
          <a:custGeom>
            <a:avLst/>
            <a:gdLst/>
            <a:ahLst/>
            <a:cxnLst/>
            <a:rect l="l" t="t" r="r" b="b"/>
            <a:pathLst>
              <a:path w="11301259" h="5495237">
                <a:moveTo>
                  <a:pt x="0" y="0"/>
                </a:moveTo>
                <a:lnTo>
                  <a:pt x="11301259" y="0"/>
                </a:lnTo>
                <a:lnTo>
                  <a:pt x="11301259" y="5495238"/>
                </a:lnTo>
                <a:lnTo>
                  <a:pt x="0" y="5495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10761" y="2124016"/>
            <a:ext cx="8705039" cy="837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Bank Setup : Bank  Accounts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3227" y="3207832"/>
            <a:ext cx="12685118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AP Responsibility &gt;&gt;  Setup &gt;&gt; Payment &gt;&gt; Bank Accounts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51263" y="3297877"/>
            <a:ext cx="11301259" cy="5452857"/>
          </a:xfrm>
          <a:custGeom>
            <a:avLst/>
            <a:gdLst/>
            <a:ahLst/>
            <a:cxnLst/>
            <a:rect l="l" t="t" r="r" b="b"/>
            <a:pathLst>
              <a:path w="11301259" h="5452857">
                <a:moveTo>
                  <a:pt x="0" y="0"/>
                </a:moveTo>
                <a:lnTo>
                  <a:pt x="11301259" y="0"/>
                </a:lnTo>
                <a:lnTo>
                  <a:pt x="11301259" y="5452857"/>
                </a:lnTo>
                <a:lnTo>
                  <a:pt x="0" y="5452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18165" y="-1524376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016994" y="4145179"/>
            <a:ext cx="7539548" cy="5315381"/>
          </a:xfrm>
          <a:custGeom>
            <a:avLst/>
            <a:gdLst/>
            <a:ahLst/>
            <a:cxnLst/>
            <a:rect l="l" t="t" r="r" b="b"/>
            <a:pathLst>
              <a:path w="7539548" h="5315381">
                <a:moveTo>
                  <a:pt x="0" y="0"/>
                </a:moveTo>
                <a:lnTo>
                  <a:pt x="7539548" y="0"/>
                </a:lnTo>
                <a:lnTo>
                  <a:pt x="7539548" y="5315381"/>
                </a:lnTo>
                <a:lnTo>
                  <a:pt x="0" y="5315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2248" y="4145179"/>
            <a:ext cx="7727726" cy="5457707"/>
          </a:xfrm>
          <a:custGeom>
            <a:avLst/>
            <a:gdLst/>
            <a:ahLst/>
            <a:cxnLst/>
            <a:rect l="l" t="t" r="r" b="b"/>
            <a:pathLst>
              <a:path w="7727726" h="5457707">
                <a:moveTo>
                  <a:pt x="0" y="0"/>
                </a:moveTo>
                <a:lnTo>
                  <a:pt x="7727727" y="0"/>
                </a:lnTo>
                <a:lnTo>
                  <a:pt x="7727727" y="5457707"/>
                </a:lnTo>
                <a:lnTo>
                  <a:pt x="0" y="54577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58622" y="2089726"/>
            <a:ext cx="5658545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AutoAccounting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2248" y="3163629"/>
            <a:ext cx="10517522" cy="655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Setup &gt;&gt; Transactions&gt;&gt; AutoAccounting 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118748" y="-1524376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34661" y="2958106"/>
            <a:ext cx="7418679" cy="7161755"/>
          </a:xfrm>
          <a:custGeom>
            <a:avLst/>
            <a:gdLst/>
            <a:ahLst/>
            <a:cxnLst/>
            <a:rect l="l" t="t" r="r" b="b"/>
            <a:pathLst>
              <a:path w="7418679" h="7161755">
                <a:moveTo>
                  <a:pt x="0" y="0"/>
                </a:moveTo>
                <a:lnTo>
                  <a:pt x="7418678" y="0"/>
                </a:lnTo>
                <a:lnTo>
                  <a:pt x="7418678" y="7161755"/>
                </a:lnTo>
                <a:lnTo>
                  <a:pt x="0" y="7161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81631" y="528002"/>
            <a:ext cx="2348359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Source: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6625" y="1627955"/>
            <a:ext cx="883741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Setup &gt;&gt; Transactions &gt;&gt; Source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486796" y="6210801"/>
            <a:ext cx="9314408" cy="959143"/>
            <a:chOff x="0" y="0"/>
            <a:chExt cx="2453178" cy="252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53178" cy="252614"/>
            </a:xfrm>
            <a:custGeom>
              <a:avLst/>
              <a:gdLst/>
              <a:ahLst/>
              <a:cxnLst/>
              <a:rect l="l" t="t" r="r" b="b"/>
              <a:pathLst>
                <a:path w="2453178" h="252614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0224"/>
                  </a:lnTo>
                  <a:cubicBezTo>
                    <a:pt x="2453178" y="233635"/>
                    <a:pt x="2434199" y="252614"/>
                    <a:pt x="2410788" y="252614"/>
                  </a:cubicBezTo>
                  <a:lnTo>
                    <a:pt x="42390" y="252614"/>
                  </a:lnTo>
                  <a:cubicBezTo>
                    <a:pt x="31147" y="252614"/>
                    <a:pt x="20365" y="248148"/>
                    <a:pt x="12416" y="240198"/>
                  </a:cubicBezTo>
                  <a:cubicBezTo>
                    <a:pt x="4466" y="232248"/>
                    <a:pt x="0" y="221466"/>
                    <a:pt x="0" y="210224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53178" cy="290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86796" y="7417594"/>
            <a:ext cx="9314408" cy="959143"/>
            <a:chOff x="0" y="0"/>
            <a:chExt cx="2453178" cy="252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53178" cy="252614"/>
            </a:xfrm>
            <a:custGeom>
              <a:avLst/>
              <a:gdLst/>
              <a:ahLst/>
              <a:cxnLst/>
              <a:rect l="l" t="t" r="r" b="b"/>
              <a:pathLst>
                <a:path w="2453178" h="252614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0224"/>
                  </a:lnTo>
                  <a:cubicBezTo>
                    <a:pt x="2453178" y="233635"/>
                    <a:pt x="2434199" y="252614"/>
                    <a:pt x="2410788" y="252614"/>
                  </a:cubicBezTo>
                  <a:lnTo>
                    <a:pt x="42390" y="252614"/>
                  </a:lnTo>
                  <a:cubicBezTo>
                    <a:pt x="31147" y="252614"/>
                    <a:pt x="20365" y="248148"/>
                    <a:pt x="12416" y="240198"/>
                  </a:cubicBezTo>
                  <a:cubicBezTo>
                    <a:pt x="4466" y="232248"/>
                    <a:pt x="0" y="221466"/>
                    <a:pt x="0" y="210224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53178" cy="290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86796" y="5004009"/>
            <a:ext cx="9314408" cy="959143"/>
            <a:chOff x="0" y="0"/>
            <a:chExt cx="2453178" cy="252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53178" cy="252614"/>
            </a:xfrm>
            <a:custGeom>
              <a:avLst/>
              <a:gdLst/>
              <a:ahLst/>
              <a:cxnLst/>
              <a:rect l="l" t="t" r="r" b="b"/>
              <a:pathLst>
                <a:path w="2453178" h="252614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0224"/>
                  </a:lnTo>
                  <a:cubicBezTo>
                    <a:pt x="2453178" y="233635"/>
                    <a:pt x="2434199" y="252614"/>
                    <a:pt x="2410788" y="252614"/>
                  </a:cubicBezTo>
                  <a:lnTo>
                    <a:pt x="42390" y="252614"/>
                  </a:lnTo>
                  <a:cubicBezTo>
                    <a:pt x="31147" y="252614"/>
                    <a:pt x="20365" y="248148"/>
                    <a:pt x="12416" y="240198"/>
                  </a:cubicBezTo>
                  <a:cubicBezTo>
                    <a:pt x="4466" y="232248"/>
                    <a:pt x="0" y="221466"/>
                    <a:pt x="0" y="210224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53178" cy="290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486796" y="3797216"/>
            <a:ext cx="9314408" cy="959143"/>
            <a:chOff x="0" y="0"/>
            <a:chExt cx="2453178" cy="2526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53178" cy="252614"/>
            </a:xfrm>
            <a:custGeom>
              <a:avLst/>
              <a:gdLst/>
              <a:ahLst/>
              <a:cxnLst/>
              <a:rect l="l" t="t" r="r" b="b"/>
              <a:pathLst>
                <a:path w="2453178" h="252614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0224"/>
                  </a:lnTo>
                  <a:cubicBezTo>
                    <a:pt x="2453178" y="233635"/>
                    <a:pt x="2434199" y="252614"/>
                    <a:pt x="2410788" y="252614"/>
                  </a:cubicBezTo>
                  <a:lnTo>
                    <a:pt x="42390" y="252614"/>
                  </a:lnTo>
                  <a:cubicBezTo>
                    <a:pt x="31147" y="252614"/>
                    <a:pt x="20365" y="248148"/>
                    <a:pt x="12416" y="240198"/>
                  </a:cubicBezTo>
                  <a:cubicBezTo>
                    <a:pt x="4466" y="232248"/>
                    <a:pt x="0" y="221466"/>
                    <a:pt x="0" y="210224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53178" cy="290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486796" y="8624386"/>
            <a:ext cx="9314408" cy="959143"/>
            <a:chOff x="0" y="0"/>
            <a:chExt cx="2453178" cy="2526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53178" cy="252614"/>
            </a:xfrm>
            <a:custGeom>
              <a:avLst/>
              <a:gdLst/>
              <a:ahLst/>
              <a:cxnLst/>
              <a:rect l="l" t="t" r="r" b="b"/>
              <a:pathLst>
                <a:path w="2453178" h="252614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0224"/>
                  </a:lnTo>
                  <a:cubicBezTo>
                    <a:pt x="2453178" y="233635"/>
                    <a:pt x="2434199" y="252614"/>
                    <a:pt x="2410788" y="252614"/>
                  </a:cubicBezTo>
                  <a:lnTo>
                    <a:pt x="42390" y="252614"/>
                  </a:lnTo>
                  <a:cubicBezTo>
                    <a:pt x="31147" y="252614"/>
                    <a:pt x="20365" y="248148"/>
                    <a:pt x="12416" y="240198"/>
                  </a:cubicBezTo>
                  <a:cubicBezTo>
                    <a:pt x="4466" y="232248"/>
                    <a:pt x="0" y="221466"/>
                    <a:pt x="0" y="210224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53178" cy="290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86796" y="2590424"/>
            <a:ext cx="9314408" cy="959143"/>
            <a:chOff x="0" y="0"/>
            <a:chExt cx="2453178" cy="252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53178" cy="252614"/>
            </a:xfrm>
            <a:custGeom>
              <a:avLst/>
              <a:gdLst/>
              <a:ahLst/>
              <a:cxnLst/>
              <a:rect l="l" t="t" r="r" b="b"/>
              <a:pathLst>
                <a:path w="2453178" h="252614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0224"/>
                  </a:lnTo>
                  <a:cubicBezTo>
                    <a:pt x="2453178" y="233635"/>
                    <a:pt x="2434199" y="252614"/>
                    <a:pt x="2410788" y="252614"/>
                  </a:cubicBezTo>
                  <a:lnTo>
                    <a:pt x="42390" y="252614"/>
                  </a:lnTo>
                  <a:cubicBezTo>
                    <a:pt x="31147" y="252614"/>
                    <a:pt x="20365" y="248148"/>
                    <a:pt x="12416" y="240198"/>
                  </a:cubicBezTo>
                  <a:cubicBezTo>
                    <a:pt x="4466" y="232248"/>
                    <a:pt x="0" y="221466"/>
                    <a:pt x="0" y="210224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53178" cy="290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86796" y="1272301"/>
            <a:ext cx="9314408" cy="962324"/>
            <a:chOff x="0" y="0"/>
            <a:chExt cx="2453178" cy="2534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453178" cy="253452"/>
            </a:xfrm>
            <a:custGeom>
              <a:avLst/>
              <a:gdLst/>
              <a:ahLst/>
              <a:cxnLst/>
              <a:rect l="l" t="t" r="r" b="b"/>
              <a:pathLst>
                <a:path w="2453178" h="253452">
                  <a:moveTo>
                    <a:pt x="42390" y="0"/>
                  </a:moveTo>
                  <a:lnTo>
                    <a:pt x="2410788" y="0"/>
                  </a:lnTo>
                  <a:cubicBezTo>
                    <a:pt x="2422030" y="0"/>
                    <a:pt x="2432812" y="4466"/>
                    <a:pt x="2440762" y="12416"/>
                  </a:cubicBezTo>
                  <a:cubicBezTo>
                    <a:pt x="2448712" y="20365"/>
                    <a:pt x="2453178" y="31147"/>
                    <a:pt x="2453178" y="42390"/>
                  </a:cubicBezTo>
                  <a:lnTo>
                    <a:pt x="2453178" y="211062"/>
                  </a:lnTo>
                  <a:cubicBezTo>
                    <a:pt x="2453178" y="222304"/>
                    <a:pt x="2448712" y="233086"/>
                    <a:pt x="2440762" y="241036"/>
                  </a:cubicBezTo>
                  <a:cubicBezTo>
                    <a:pt x="2432812" y="248986"/>
                    <a:pt x="2422030" y="253452"/>
                    <a:pt x="2410788" y="253452"/>
                  </a:cubicBezTo>
                  <a:lnTo>
                    <a:pt x="42390" y="253452"/>
                  </a:lnTo>
                  <a:cubicBezTo>
                    <a:pt x="18979" y="253452"/>
                    <a:pt x="0" y="234473"/>
                    <a:pt x="0" y="211062"/>
                  </a:cubicBezTo>
                  <a:lnTo>
                    <a:pt x="0" y="42390"/>
                  </a:lnTo>
                  <a:cubicBezTo>
                    <a:pt x="0" y="31147"/>
                    <a:pt x="4466" y="20365"/>
                    <a:pt x="12416" y="12416"/>
                  </a:cubicBezTo>
                  <a:cubicBezTo>
                    <a:pt x="20365" y="4466"/>
                    <a:pt x="31147" y="0"/>
                    <a:pt x="42390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453178" cy="301077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486796" y="1359128"/>
            <a:ext cx="931440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Team Members 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57204" y="2684133"/>
            <a:ext cx="931440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  1.Mohamed Soltan Abdelzaher Hussein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57204" y="7503807"/>
            <a:ext cx="931440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  5.Mennatallah Ismail Ahmed Dawood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657204" y="5156409"/>
            <a:ext cx="9314408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  3.Moaz Awad Sobhy Mohamed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657204" y="6305758"/>
            <a:ext cx="9314408" cy="119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  4.Mohamed Swiefy Abd Elhamied Swiefy</a:t>
            </a:r>
          </a:p>
          <a:p>
            <a:pPr algn="l">
              <a:lnSpc>
                <a:spcPts val="4900"/>
              </a:lnSpc>
            </a:pPr>
            <a:endParaRPr lang="en-US" sz="3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657204" y="8719832"/>
            <a:ext cx="9314408" cy="133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   6.Naira Mohamed Ahmed Attia</a:t>
            </a:r>
          </a:p>
          <a:p>
            <a:pPr algn="l">
              <a:lnSpc>
                <a:spcPts val="5880"/>
              </a:lnSpc>
            </a:pPr>
            <a:endParaRPr lang="en-US" sz="35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954517" y="3945000"/>
            <a:ext cx="9314408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2.Ibrahim Gaber Ismail Metwaly</a:t>
            </a:r>
          </a:p>
        </p:txBody>
      </p:sp>
      <p:sp>
        <p:nvSpPr>
          <p:cNvPr id="32" name="Freeform 32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82653" y="3712436"/>
            <a:ext cx="9522694" cy="6032945"/>
          </a:xfrm>
          <a:custGeom>
            <a:avLst/>
            <a:gdLst/>
            <a:ahLst/>
            <a:cxnLst/>
            <a:rect l="l" t="t" r="r" b="b"/>
            <a:pathLst>
              <a:path w="9522694" h="6032945">
                <a:moveTo>
                  <a:pt x="0" y="0"/>
                </a:moveTo>
                <a:lnTo>
                  <a:pt x="9522694" y="0"/>
                </a:lnTo>
                <a:lnTo>
                  <a:pt x="9522694" y="6032945"/>
                </a:lnTo>
                <a:lnTo>
                  <a:pt x="0" y="60329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" r="-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1274" y="739779"/>
            <a:ext cx="6099526" cy="896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Transaction Types: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63728" y="1929356"/>
            <a:ext cx="10747672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Setup &gt;&gt; Transactions &gt;&gt; Transaction Types: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26994" y="2782796"/>
            <a:ext cx="5688806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1- Retail Online Invoice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513735" y="2729161"/>
            <a:ext cx="9965601" cy="6415355"/>
          </a:xfrm>
          <a:custGeom>
            <a:avLst/>
            <a:gdLst/>
            <a:ahLst/>
            <a:cxnLst/>
            <a:rect l="l" t="t" r="r" b="b"/>
            <a:pathLst>
              <a:path w="9965601" h="6415355">
                <a:moveTo>
                  <a:pt x="0" y="0"/>
                </a:moveTo>
                <a:lnTo>
                  <a:pt x="9965601" y="0"/>
                </a:lnTo>
                <a:lnTo>
                  <a:pt x="9965601" y="6415356"/>
                </a:lnTo>
                <a:lnTo>
                  <a:pt x="0" y="64153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2" b="-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513735" y="1512004"/>
            <a:ext cx="9965601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2-Amazon Web Services Invoice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990560" y="-725432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79" y="0"/>
                </a:lnTo>
                <a:lnTo>
                  <a:pt x="52003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209819" y="3139581"/>
            <a:ext cx="9997411" cy="6396353"/>
          </a:xfrm>
          <a:custGeom>
            <a:avLst/>
            <a:gdLst/>
            <a:ahLst/>
            <a:cxnLst/>
            <a:rect l="l" t="t" r="r" b="b"/>
            <a:pathLst>
              <a:path w="9997411" h="6396353">
                <a:moveTo>
                  <a:pt x="0" y="0"/>
                </a:moveTo>
                <a:lnTo>
                  <a:pt x="9997411" y="0"/>
                </a:lnTo>
                <a:lnTo>
                  <a:pt x="9997411" y="6396354"/>
                </a:lnTo>
                <a:lnTo>
                  <a:pt x="0" y="6396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269458" y="2101928"/>
            <a:ext cx="6227341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3-Amazon Prime Invoice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9929" y="2915859"/>
            <a:ext cx="10177131" cy="6458952"/>
          </a:xfrm>
          <a:custGeom>
            <a:avLst/>
            <a:gdLst/>
            <a:ahLst/>
            <a:cxnLst/>
            <a:rect l="l" t="t" r="r" b="b"/>
            <a:pathLst>
              <a:path w="10177131" h="6458952">
                <a:moveTo>
                  <a:pt x="0" y="0"/>
                </a:moveTo>
                <a:lnTo>
                  <a:pt x="10177131" y="0"/>
                </a:lnTo>
                <a:lnTo>
                  <a:pt x="10177131" y="6458952"/>
                </a:lnTo>
                <a:lnTo>
                  <a:pt x="0" y="64589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09034" y="1927484"/>
            <a:ext cx="7497366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4-Amazon Advertising Invoice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17446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8557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0926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57559" y="3297877"/>
            <a:ext cx="10191931" cy="6510096"/>
          </a:xfrm>
          <a:custGeom>
            <a:avLst/>
            <a:gdLst/>
            <a:ahLst/>
            <a:cxnLst/>
            <a:rect l="l" t="t" r="r" b="b"/>
            <a:pathLst>
              <a:path w="10191931" h="6510096">
                <a:moveTo>
                  <a:pt x="0" y="0"/>
                </a:moveTo>
                <a:lnTo>
                  <a:pt x="10191932" y="0"/>
                </a:lnTo>
                <a:lnTo>
                  <a:pt x="10191932" y="6510096"/>
                </a:lnTo>
                <a:lnTo>
                  <a:pt x="0" y="65100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300094" y="2339779"/>
            <a:ext cx="3977506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5- Credit Memo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17446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8557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0926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29889" y="3480238"/>
            <a:ext cx="9028222" cy="5778062"/>
          </a:xfrm>
          <a:custGeom>
            <a:avLst/>
            <a:gdLst/>
            <a:ahLst/>
            <a:cxnLst/>
            <a:rect l="l" t="t" r="r" b="b"/>
            <a:pathLst>
              <a:path w="9028222" h="5778062">
                <a:moveTo>
                  <a:pt x="0" y="0"/>
                </a:moveTo>
                <a:lnTo>
                  <a:pt x="9028222" y="0"/>
                </a:lnTo>
                <a:lnTo>
                  <a:pt x="902822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551042" y="2220854"/>
            <a:ext cx="5412358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6-Deposit Transaction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17446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8557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0926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18737" y="3864866"/>
            <a:ext cx="6450526" cy="6065561"/>
          </a:xfrm>
          <a:custGeom>
            <a:avLst/>
            <a:gdLst/>
            <a:ahLst/>
            <a:cxnLst/>
            <a:rect l="l" t="t" r="r" b="b"/>
            <a:pathLst>
              <a:path w="6450526" h="6065561">
                <a:moveTo>
                  <a:pt x="0" y="0"/>
                </a:moveTo>
                <a:lnTo>
                  <a:pt x="6450526" y="0"/>
                </a:lnTo>
                <a:lnTo>
                  <a:pt x="6450526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85868" y="1135702"/>
            <a:ext cx="4248532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Memo Lines: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85868" y="2220854"/>
            <a:ext cx="8896732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Setup&gt;&gt; Transaction&gt;&gt; Memo Lines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3311" y="3102868"/>
            <a:ext cx="7224489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1- Amazon Prime Memo Line: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17446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8557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0926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09347" y="3745941"/>
            <a:ext cx="6469305" cy="6065561"/>
          </a:xfrm>
          <a:custGeom>
            <a:avLst/>
            <a:gdLst/>
            <a:ahLst/>
            <a:cxnLst/>
            <a:rect l="l" t="t" r="r" b="b"/>
            <a:pathLst>
              <a:path w="6469305" h="6065561">
                <a:moveTo>
                  <a:pt x="0" y="0"/>
                </a:moveTo>
                <a:lnTo>
                  <a:pt x="6469306" y="0"/>
                </a:lnTo>
                <a:lnTo>
                  <a:pt x="6469306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736058" y="2928307"/>
            <a:ext cx="6989341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2-Amazon Retail Memo Line: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17446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8225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78557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20926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03706" y="3795423"/>
            <a:ext cx="6680588" cy="6101665"/>
          </a:xfrm>
          <a:custGeom>
            <a:avLst/>
            <a:gdLst/>
            <a:ahLst/>
            <a:cxnLst/>
            <a:rect l="l" t="t" r="r" b="b"/>
            <a:pathLst>
              <a:path w="6680588" h="6101665">
                <a:moveTo>
                  <a:pt x="0" y="0"/>
                </a:moveTo>
                <a:lnTo>
                  <a:pt x="6680588" y="0"/>
                </a:lnTo>
                <a:lnTo>
                  <a:pt x="6680588" y="6101665"/>
                </a:lnTo>
                <a:lnTo>
                  <a:pt x="0" y="6101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754142" y="2928307"/>
            <a:ext cx="7047458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3- Amazon AWS Memo Line: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45302" y="3171146"/>
            <a:ext cx="9066701" cy="6203320"/>
          </a:xfrm>
          <a:custGeom>
            <a:avLst/>
            <a:gdLst/>
            <a:ahLst/>
            <a:cxnLst/>
            <a:rect l="l" t="t" r="r" b="b"/>
            <a:pathLst>
              <a:path w="9066701" h="6203320">
                <a:moveTo>
                  <a:pt x="0" y="0"/>
                </a:moveTo>
                <a:lnTo>
                  <a:pt x="9066700" y="0"/>
                </a:lnTo>
                <a:lnTo>
                  <a:pt x="9066700" y="6203319"/>
                </a:lnTo>
                <a:lnTo>
                  <a:pt x="0" y="62033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444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24908" y="739779"/>
            <a:ext cx="3571292" cy="896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Customer: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1676" y="1927484"/>
            <a:ext cx="4651123" cy="671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1-Create Customer</a:t>
            </a:r>
          </a:p>
        </p:txBody>
      </p:sp>
      <p:sp>
        <p:nvSpPr>
          <p:cNvPr id="9" name="Freeform 9"/>
          <p:cNvSpPr/>
          <p:nvPr/>
        </p:nvSpPr>
        <p:spPr>
          <a:xfrm>
            <a:off x="10000484" y="4594209"/>
            <a:ext cx="8287516" cy="2470663"/>
          </a:xfrm>
          <a:custGeom>
            <a:avLst/>
            <a:gdLst/>
            <a:ahLst/>
            <a:cxnLst/>
            <a:rect l="l" t="t" r="r" b="b"/>
            <a:pathLst>
              <a:path w="8287516" h="2470663">
                <a:moveTo>
                  <a:pt x="0" y="0"/>
                </a:moveTo>
                <a:lnTo>
                  <a:pt x="8287516" y="0"/>
                </a:lnTo>
                <a:lnTo>
                  <a:pt x="8287516" y="2470664"/>
                </a:lnTo>
                <a:lnTo>
                  <a:pt x="0" y="2470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71347" y="2903750"/>
            <a:ext cx="11230253" cy="10272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Oracle EBS Financials Modules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3465" y="4012910"/>
            <a:ext cx="6018966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1-General Ledger (GL)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3465" y="4820630"/>
            <a:ext cx="6671935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2-Account Payable (AP)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3702" y="5722652"/>
            <a:ext cx="9033897" cy="903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dirty="0">
                <a:solidFill>
                  <a:srgbClr val="326DA7"/>
                </a:solidFill>
                <a:latin typeface="Varela Round"/>
                <a:ea typeface="Varela Round"/>
                <a:cs typeface="Varela Round"/>
                <a:sym typeface="Varela Round"/>
              </a:rPr>
              <a:t>3- Account Receivable (AR)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43464" y="6844384"/>
            <a:ext cx="5300335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4-Fixed Assets (FA)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3465" y="7652104"/>
            <a:ext cx="6900535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5-Cash Management (CM)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03707" y="3468457"/>
            <a:ext cx="9384293" cy="4347583"/>
          </a:xfrm>
          <a:custGeom>
            <a:avLst/>
            <a:gdLst/>
            <a:ahLst/>
            <a:cxnLst/>
            <a:rect l="l" t="t" r="r" b="b"/>
            <a:pathLst>
              <a:path w="9384293" h="4347583">
                <a:moveTo>
                  <a:pt x="0" y="0"/>
                </a:moveTo>
                <a:lnTo>
                  <a:pt x="9384293" y="0"/>
                </a:lnTo>
                <a:lnTo>
                  <a:pt x="9384293" y="4347583"/>
                </a:lnTo>
                <a:lnTo>
                  <a:pt x="0" y="4347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3468457"/>
            <a:ext cx="8903707" cy="4749471"/>
          </a:xfrm>
          <a:custGeom>
            <a:avLst/>
            <a:gdLst/>
            <a:ahLst/>
            <a:cxnLst/>
            <a:rect l="l" t="t" r="r" b="b"/>
            <a:pathLst>
              <a:path w="8903707" h="4749471">
                <a:moveTo>
                  <a:pt x="0" y="0"/>
                </a:moveTo>
                <a:lnTo>
                  <a:pt x="8903707" y="0"/>
                </a:lnTo>
                <a:lnTo>
                  <a:pt x="8903707" y="4749471"/>
                </a:lnTo>
                <a:lnTo>
                  <a:pt x="0" y="47494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82797" y="1927484"/>
            <a:ext cx="654939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2-Choose Business Purpose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777318" y="3004689"/>
            <a:ext cx="6733364" cy="6253611"/>
          </a:xfrm>
          <a:custGeom>
            <a:avLst/>
            <a:gdLst/>
            <a:ahLst/>
            <a:cxnLst/>
            <a:rect l="l" t="t" r="r" b="b"/>
            <a:pathLst>
              <a:path w="6733364" h="6253611">
                <a:moveTo>
                  <a:pt x="0" y="0"/>
                </a:moveTo>
                <a:lnTo>
                  <a:pt x="6733364" y="0"/>
                </a:lnTo>
                <a:lnTo>
                  <a:pt x="6733364" y="6253611"/>
                </a:lnTo>
                <a:lnTo>
                  <a:pt x="0" y="62536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436076" y="1271258"/>
            <a:ext cx="8669635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Receivable Activity : earned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12200" y="2986187"/>
            <a:ext cx="6663600" cy="6272113"/>
          </a:xfrm>
          <a:custGeom>
            <a:avLst/>
            <a:gdLst/>
            <a:ahLst/>
            <a:cxnLst/>
            <a:rect l="l" t="t" r="r" b="b"/>
            <a:pathLst>
              <a:path w="6663600" h="6272113">
                <a:moveTo>
                  <a:pt x="0" y="0"/>
                </a:moveTo>
                <a:lnTo>
                  <a:pt x="6663600" y="0"/>
                </a:lnTo>
                <a:lnTo>
                  <a:pt x="6663600" y="6272113"/>
                </a:lnTo>
                <a:lnTo>
                  <a:pt x="0" y="6272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58573" y="1135702"/>
            <a:ext cx="9645650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Receivable Activity : unearned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83523" y="2533456"/>
            <a:ext cx="7330157" cy="7002479"/>
          </a:xfrm>
          <a:custGeom>
            <a:avLst/>
            <a:gdLst/>
            <a:ahLst/>
            <a:cxnLst/>
            <a:rect l="l" t="t" r="r" b="b"/>
            <a:pathLst>
              <a:path w="7330157" h="7002479">
                <a:moveTo>
                  <a:pt x="0" y="0"/>
                </a:moveTo>
                <a:lnTo>
                  <a:pt x="7330157" y="0"/>
                </a:lnTo>
                <a:lnTo>
                  <a:pt x="7330157" y="7002479"/>
                </a:lnTo>
                <a:lnTo>
                  <a:pt x="0" y="70024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41" b="-7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885059" y="1135702"/>
            <a:ext cx="10517882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Receivable Activity : miscellenous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042952" y="2926807"/>
            <a:ext cx="7807524" cy="6002034"/>
          </a:xfrm>
          <a:custGeom>
            <a:avLst/>
            <a:gdLst/>
            <a:ahLst/>
            <a:cxnLst/>
            <a:rect l="l" t="t" r="r" b="b"/>
            <a:pathLst>
              <a:path w="7807524" h="6002034">
                <a:moveTo>
                  <a:pt x="0" y="0"/>
                </a:moveTo>
                <a:lnTo>
                  <a:pt x="7807524" y="0"/>
                </a:lnTo>
                <a:lnTo>
                  <a:pt x="7807524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75510" y="1693803"/>
            <a:ext cx="8574966" cy="896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receipt method: confirmed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01788" y="3235585"/>
            <a:ext cx="7709075" cy="6022715"/>
          </a:xfrm>
          <a:custGeom>
            <a:avLst/>
            <a:gdLst/>
            <a:ahLst/>
            <a:cxnLst/>
            <a:rect l="l" t="t" r="r" b="b"/>
            <a:pathLst>
              <a:path w="7709075" h="6022715">
                <a:moveTo>
                  <a:pt x="0" y="0"/>
                </a:moveTo>
                <a:lnTo>
                  <a:pt x="7709075" y="0"/>
                </a:lnTo>
                <a:lnTo>
                  <a:pt x="7709075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69739" y="3227363"/>
            <a:ext cx="7670508" cy="6030937"/>
          </a:xfrm>
          <a:custGeom>
            <a:avLst/>
            <a:gdLst/>
            <a:ahLst/>
            <a:cxnLst/>
            <a:rect l="l" t="t" r="r" b="b"/>
            <a:pathLst>
              <a:path w="7670508" h="6030937">
                <a:moveTo>
                  <a:pt x="0" y="0"/>
                </a:moveTo>
                <a:lnTo>
                  <a:pt x="7670508" y="0"/>
                </a:lnTo>
                <a:lnTo>
                  <a:pt x="7670508" y="6030937"/>
                </a:lnTo>
                <a:lnTo>
                  <a:pt x="0" y="6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75510" y="1693803"/>
            <a:ext cx="8526090" cy="896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receipt method: confirmed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71362" y="3560626"/>
            <a:ext cx="7594718" cy="6047294"/>
          </a:xfrm>
          <a:custGeom>
            <a:avLst/>
            <a:gdLst/>
            <a:ahLst/>
            <a:cxnLst/>
            <a:rect l="l" t="t" r="r" b="b"/>
            <a:pathLst>
              <a:path w="7594718" h="6047294">
                <a:moveTo>
                  <a:pt x="0" y="0"/>
                </a:moveTo>
                <a:lnTo>
                  <a:pt x="7594718" y="0"/>
                </a:lnTo>
                <a:lnTo>
                  <a:pt x="7594718" y="6047295"/>
                </a:lnTo>
                <a:lnTo>
                  <a:pt x="0" y="60472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3540140"/>
            <a:ext cx="7837640" cy="5995795"/>
          </a:xfrm>
          <a:custGeom>
            <a:avLst/>
            <a:gdLst/>
            <a:ahLst/>
            <a:cxnLst/>
            <a:rect l="l" t="t" r="r" b="b"/>
            <a:pathLst>
              <a:path w="7837640" h="5995795">
                <a:moveTo>
                  <a:pt x="0" y="0"/>
                </a:moveTo>
                <a:lnTo>
                  <a:pt x="7837640" y="0"/>
                </a:lnTo>
                <a:lnTo>
                  <a:pt x="7837640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86708" y="1693803"/>
            <a:ext cx="8767291" cy="896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receipt method: remittance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40355" y="3504998"/>
            <a:ext cx="7670508" cy="6030937"/>
          </a:xfrm>
          <a:custGeom>
            <a:avLst/>
            <a:gdLst/>
            <a:ahLst/>
            <a:cxnLst/>
            <a:rect l="l" t="t" r="r" b="b"/>
            <a:pathLst>
              <a:path w="7670508" h="6030937">
                <a:moveTo>
                  <a:pt x="0" y="0"/>
                </a:moveTo>
                <a:lnTo>
                  <a:pt x="7670508" y="0"/>
                </a:lnTo>
                <a:lnTo>
                  <a:pt x="7670508" y="6030937"/>
                </a:lnTo>
                <a:lnTo>
                  <a:pt x="0" y="6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0907" y="3504998"/>
            <a:ext cx="7807524" cy="6002034"/>
          </a:xfrm>
          <a:custGeom>
            <a:avLst/>
            <a:gdLst/>
            <a:ahLst/>
            <a:cxnLst/>
            <a:rect l="l" t="t" r="r" b="b"/>
            <a:pathLst>
              <a:path w="7807524" h="6002034">
                <a:moveTo>
                  <a:pt x="0" y="0"/>
                </a:moveTo>
                <a:lnTo>
                  <a:pt x="7807524" y="0"/>
                </a:lnTo>
                <a:lnTo>
                  <a:pt x="7807524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679975" y="1693803"/>
            <a:ext cx="7539732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receipt method: Cleared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3620" y="3824732"/>
            <a:ext cx="9522910" cy="5701842"/>
          </a:xfrm>
          <a:custGeom>
            <a:avLst/>
            <a:gdLst/>
            <a:ahLst/>
            <a:cxnLst/>
            <a:rect l="l" t="t" r="r" b="b"/>
            <a:pathLst>
              <a:path w="9522910" h="5701842">
                <a:moveTo>
                  <a:pt x="0" y="0"/>
                </a:moveTo>
                <a:lnTo>
                  <a:pt x="9522910" y="0"/>
                </a:lnTo>
                <a:lnTo>
                  <a:pt x="9522910" y="5701843"/>
                </a:lnTo>
                <a:lnTo>
                  <a:pt x="0" y="57018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49290" y="3824732"/>
            <a:ext cx="9459549" cy="5711202"/>
          </a:xfrm>
          <a:custGeom>
            <a:avLst/>
            <a:gdLst/>
            <a:ahLst/>
            <a:cxnLst/>
            <a:rect l="l" t="t" r="r" b="b"/>
            <a:pathLst>
              <a:path w="9459549" h="5711202">
                <a:moveTo>
                  <a:pt x="0" y="0"/>
                </a:moveTo>
                <a:lnTo>
                  <a:pt x="9459548" y="0"/>
                </a:lnTo>
                <a:lnTo>
                  <a:pt x="9459548" y="5711203"/>
                </a:lnTo>
                <a:lnTo>
                  <a:pt x="0" y="5711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46241" y="1693803"/>
            <a:ext cx="6007200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transaction: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74814" y="2957834"/>
            <a:ext cx="2079385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line item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45017" y="3568206"/>
            <a:ext cx="9603535" cy="5690094"/>
          </a:xfrm>
          <a:custGeom>
            <a:avLst/>
            <a:gdLst/>
            <a:ahLst/>
            <a:cxnLst/>
            <a:rect l="l" t="t" r="r" b="b"/>
            <a:pathLst>
              <a:path w="9603535" h="5690094">
                <a:moveTo>
                  <a:pt x="0" y="0"/>
                </a:moveTo>
                <a:lnTo>
                  <a:pt x="9603535" y="0"/>
                </a:lnTo>
                <a:lnTo>
                  <a:pt x="9603535" y="5690094"/>
                </a:lnTo>
                <a:lnTo>
                  <a:pt x="0" y="56900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333379" y="1693803"/>
            <a:ext cx="4810621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receipt :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34396" y="3652836"/>
            <a:ext cx="3128070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Objective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9739" y="4864411"/>
            <a:ext cx="16230600" cy="294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52930"/>
                </a:solidFill>
                <a:latin typeface="Varela Round"/>
                <a:ea typeface="Varela Round"/>
                <a:cs typeface="Varela Round"/>
                <a:sym typeface="Varela Round"/>
              </a:rPr>
              <a:t>To equip users with the skills to manage customer invoices, record payments, generate financial reports, and complete period-end closing activities efficiently using the Accounts Receivable module in Oracle ERP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98448" y="3222315"/>
            <a:ext cx="9491105" cy="5706527"/>
          </a:xfrm>
          <a:custGeom>
            <a:avLst/>
            <a:gdLst/>
            <a:ahLst/>
            <a:cxnLst/>
            <a:rect l="l" t="t" r="r" b="b"/>
            <a:pathLst>
              <a:path w="9491105" h="5706527">
                <a:moveTo>
                  <a:pt x="0" y="0"/>
                </a:moveTo>
                <a:lnTo>
                  <a:pt x="9491104" y="0"/>
                </a:lnTo>
                <a:lnTo>
                  <a:pt x="9491104" y="5706526"/>
                </a:lnTo>
                <a:lnTo>
                  <a:pt x="0" y="57065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45017" y="1693803"/>
            <a:ext cx="10247908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receipt : apply the receipt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45017" y="2089726"/>
            <a:ext cx="6359128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Accounting : </a:t>
            </a:r>
          </a:p>
        </p:txBody>
      </p:sp>
      <p:sp>
        <p:nvSpPr>
          <p:cNvPr id="7" name="Freeform 7"/>
          <p:cNvSpPr/>
          <p:nvPr/>
        </p:nvSpPr>
        <p:spPr>
          <a:xfrm>
            <a:off x="4145898" y="3297877"/>
            <a:ext cx="9996205" cy="5635360"/>
          </a:xfrm>
          <a:custGeom>
            <a:avLst/>
            <a:gdLst/>
            <a:ahLst/>
            <a:cxnLst/>
            <a:rect l="l" t="t" r="r" b="b"/>
            <a:pathLst>
              <a:path w="9996205" h="5635360">
                <a:moveTo>
                  <a:pt x="0" y="0"/>
                </a:moveTo>
                <a:lnTo>
                  <a:pt x="9996204" y="0"/>
                </a:lnTo>
                <a:lnTo>
                  <a:pt x="9996204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264080">
            <a:off x="16207921" y="885685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8" y="0"/>
                </a:lnTo>
                <a:lnTo>
                  <a:pt x="2716318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8928841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745017" y="2089726"/>
            <a:ext cx="6359128" cy="89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DB7A4D"/>
                </a:solidFill>
                <a:latin typeface="Varela Round"/>
                <a:ea typeface="Varela Round"/>
                <a:cs typeface="Varela Round"/>
                <a:sym typeface="Varela Round"/>
              </a:rPr>
              <a:t>Create Accounting : </a:t>
            </a:r>
          </a:p>
        </p:txBody>
      </p:sp>
      <p:sp>
        <p:nvSpPr>
          <p:cNvPr id="7" name="Freeform 7"/>
          <p:cNvSpPr/>
          <p:nvPr/>
        </p:nvSpPr>
        <p:spPr>
          <a:xfrm>
            <a:off x="3745017" y="3297877"/>
            <a:ext cx="9960557" cy="5640166"/>
          </a:xfrm>
          <a:custGeom>
            <a:avLst/>
            <a:gdLst/>
            <a:ahLst/>
            <a:cxnLst/>
            <a:rect l="l" t="t" r="r" b="b"/>
            <a:pathLst>
              <a:path w="9960557" h="5640166">
                <a:moveTo>
                  <a:pt x="0" y="0"/>
                </a:moveTo>
                <a:lnTo>
                  <a:pt x="9960558" y="0"/>
                </a:lnTo>
                <a:lnTo>
                  <a:pt x="9960558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974231" y="5104526"/>
            <a:ext cx="826521" cy="781924"/>
            <a:chOff x="0" y="0"/>
            <a:chExt cx="217685" cy="2059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685" cy="205939"/>
            </a:xfrm>
            <a:custGeom>
              <a:avLst/>
              <a:gdLst/>
              <a:ahLst/>
              <a:cxnLst/>
              <a:rect l="l" t="t" r="r" b="b"/>
              <a:pathLst>
                <a:path w="217685" h="205939">
                  <a:moveTo>
                    <a:pt x="102969" y="0"/>
                  </a:moveTo>
                  <a:lnTo>
                    <a:pt x="114715" y="0"/>
                  </a:lnTo>
                  <a:cubicBezTo>
                    <a:pt x="142024" y="0"/>
                    <a:pt x="168215" y="10849"/>
                    <a:pt x="187526" y="30159"/>
                  </a:cubicBezTo>
                  <a:cubicBezTo>
                    <a:pt x="206836" y="49470"/>
                    <a:pt x="217685" y="75660"/>
                    <a:pt x="217685" y="102969"/>
                  </a:cubicBezTo>
                  <a:lnTo>
                    <a:pt x="217685" y="102969"/>
                  </a:lnTo>
                  <a:cubicBezTo>
                    <a:pt x="217685" y="130279"/>
                    <a:pt x="206836" y="156469"/>
                    <a:pt x="187526" y="175780"/>
                  </a:cubicBezTo>
                  <a:cubicBezTo>
                    <a:pt x="168215" y="195090"/>
                    <a:pt x="142024" y="205939"/>
                    <a:pt x="114715" y="205939"/>
                  </a:cubicBezTo>
                  <a:lnTo>
                    <a:pt x="102969" y="205939"/>
                  </a:lnTo>
                  <a:cubicBezTo>
                    <a:pt x="75660" y="205939"/>
                    <a:pt x="49470" y="195090"/>
                    <a:pt x="30159" y="175780"/>
                  </a:cubicBezTo>
                  <a:cubicBezTo>
                    <a:pt x="10849" y="156469"/>
                    <a:pt x="0" y="130279"/>
                    <a:pt x="0" y="102969"/>
                  </a:cubicBezTo>
                  <a:lnTo>
                    <a:pt x="0" y="102969"/>
                  </a:lnTo>
                  <a:cubicBezTo>
                    <a:pt x="0" y="75660"/>
                    <a:pt x="10849" y="49470"/>
                    <a:pt x="30159" y="30159"/>
                  </a:cubicBezTo>
                  <a:cubicBezTo>
                    <a:pt x="49470" y="10849"/>
                    <a:pt x="75660" y="0"/>
                    <a:pt x="102969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7685" cy="26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33050" y="5114925"/>
            <a:ext cx="64219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General Ledger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74231" y="2409449"/>
            <a:ext cx="5188051" cy="1625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 b="1">
                <a:solidFill>
                  <a:srgbClr val="DB7A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Content: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74231" y="6154032"/>
            <a:ext cx="826521" cy="781924"/>
            <a:chOff x="0" y="0"/>
            <a:chExt cx="217685" cy="2059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685" cy="205939"/>
            </a:xfrm>
            <a:custGeom>
              <a:avLst/>
              <a:gdLst/>
              <a:ahLst/>
              <a:cxnLst/>
              <a:rect l="l" t="t" r="r" b="b"/>
              <a:pathLst>
                <a:path w="217685" h="205939">
                  <a:moveTo>
                    <a:pt x="102969" y="0"/>
                  </a:moveTo>
                  <a:lnTo>
                    <a:pt x="114715" y="0"/>
                  </a:lnTo>
                  <a:cubicBezTo>
                    <a:pt x="142024" y="0"/>
                    <a:pt x="168215" y="10849"/>
                    <a:pt x="187526" y="30159"/>
                  </a:cubicBezTo>
                  <a:cubicBezTo>
                    <a:pt x="206836" y="49470"/>
                    <a:pt x="217685" y="75660"/>
                    <a:pt x="217685" y="102969"/>
                  </a:cubicBezTo>
                  <a:lnTo>
                    <a:pt x="217685" y="102969"/>
                  </a:lnTo>
                  <a:cubicBezTo>
                    <a:pt x="217685" y="130279"/>
                    <a:pt x="206836" y="156469"/>
                    <a:pt x="187526" y="175780"/>
                  </a:cubicBezTo>
                  <a:cubicBezTo>
                    <a:pt x="168215" y="195090"/>
                    <a:pt x="142024" y="205939"/>
                    <a:pt x="114715" y="205939"/>
                  </a:cubicBezTo>
                  <a:lnTo>
                    <a:pt x="102969" y="205939"/>
                  </a:lnTo>
                  <a:cubicBezTo>
                    <a:pt x="75660" y="205939"/>
                    <a:pt x="49470" y="195090"/>
                    <a:pt x="30159" y="175780"/>
                  </a:cubicBezTo>
                  <a:cubicBezTo>
                    <a:pt x="10849" y="156469"/>
                    <a:pt x="0" y="130279"/>
                    <a:pt x="0" y="102969"/>
                  </a:cubicBezTo>
                  <a:lnTo>
                    <a:pt x="0" y="102969"/>
                  </a:lnTo>
                  <a:cubicBezTo>
                    <a:pt x="0" y="75660"/>
                    <a:pt x="10849" y="49470"/>
                    <a:pt x="30159" y="30159"/>
                  </a:cubicBezTo>
                  <a:cubicBezTo>
                    <a:pt x="49470" y="10849"/>
                    <a:pt x="75660" y="0"/>
                    <a:pt x="102969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17685" cy="263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933050" y="6150659"/>
            <a:ext cx="6106550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Accounts Receivable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185282" y="3647618"/>
            <a:ext cx="7511530" cy="6065561"/>
          </a:xfrm>
          <a:custGeom>
            <a:avLst/>
            <a:gdLst/>
            <a:ahLst/>
            <a:cxnLst/>
            <a:rect l="l" t="t" r="r" b="b"/>
            <a:pathLst>
              <a:path w="7511530" h="6065561">
                <a:moveTo>
                  <a:pt x="0" y="0"/>
                </a:moveTo>
                <a:lnTo>
                  <a:pt x="7511530" y="0"/>
                </a:lnTo>
                <a:lnTo>
                  <a:pt x="7511530" y="6065560"/>
                </a:lnTo>
                <a:lnTo>
                  <a:pt x="0" y="60655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843372" y="1104214"/>
            <a:ext cx="1123834" cy="1064372"/>
            <a:chOff x="0" y="0"/>
            <a:chExt cx="295989" cy="2803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5989" cy="280328"/>
            </a:xfrm>
            <a:custGeom>
              <a:avLst/>
              <a:gdLst/>
              <a:ahLst/>
              <a:cxnLst/>
              <a:rect l="l" t="t" r="r" b="b"/>
              <a:pathLst>
                <a:path w="295989" h="280328">
                  <a:moveTo>
                    <a:pt x="140164" y="0"/>
                  </a:moveTo>
                  <a:lnTo>
                    <a:pt x="155825" y="0"/>
                  </a:lnTo>
                  <a:cubicBezTo>
                    <a:pt x="192999" y="0"/>
                    <a:pt x="228650" y="14767"/>
                    <a:pt x="254936" y="41053"/>
                  </a:cubicBezTo>
                  <a:cubicBezTo>
                    <a:pt x="281222" y="67339"/>
                    <a:pt x="295989" y="102990"/>
                    <a:pt x="295989" y="140164"/>
                  </a:cubicBezTo>
                  <a:lnTo>
                    <a:pt x="295989" y="140164"/>
                  </a:lnTo>
                  <a:cubicBezTo>
                    <a:pt x="295989" y="217575"/>
                    <a:pt x="233236" y="280328"/>
                    <a:pt x="155825" y="280328"/>
                  </a:cubicBezTo>
                  <a:lnTo>
                    <a:pt x="140164" y="280328"/>
                  </a:lnTo>
                  <a:cubicBezTo>
                    <a:pt x="62754" y="280328"/>
                    <a:pt x="0" y="217575"/>
                    <a:pt x="0" y="140164"/>
                  </a:cubicBezTo>
                  <a:lnTo>
                    <a:pt x="0" y="140164"/>
                  </a:lnTo>
                  <a:cubicBezTo>
                    <a:pt x="0" y="62754"/>
                    <a:pt x="62754" y="0"/>
                    <a:pt x="140164" y="0"/>
                  </a:cubicBezTo>
                  <a:close/>
                </a:path>
              </a:pathLst>
            </a:custGeom>
            <a:solidFill>
              <a:srgbClr val="DB7A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95989" cy="356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08064" y="1135702"/>
            <a:ext cx="587187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General Ledger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9436" y="2516048"/>
            <a:ext cx="3684764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1-Segments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288728" y="3184667"/>
            <a:ext cx="7353768" cy="6073633"/>
          </a:xfrm>
          <a:custGeom>
            <a:avLst/>
            <a:gdLst/>
            <a:ahLst/>
            <a:cxnLst/>
            <a:rect l="l" t="t" r="r" b="b"/>
            <a:pathLst>
              <a:path w="7353768" h="6073633">
                <a:moveTo>
                  <a:pt x="0" y="0"/>
                </a:moveTo>
                <a:lnTo>
                  <a:pt x="7353768" y="0"/>
                </a:lnTo>
                <a:lnTo>
                  <a:pt x="7353768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48412" y="2019300"/>
            <a:ext cx="5995988" cy="720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2-Segment Value Sets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42983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30451" y="-816923"/>
            <a:ext cx="5200379" cy="4114800"/>
          </a:xfrm>
          <a:custGeom>
            <a:avLst/>
            <a:gdLst/>
            <a:ahLst/>
            <a:cxnLst/>
            <a:rect l="l" t="t" r="r" b="b"/>
            <a:pathLst>
              <a:path w="5200379" h="4114800">
                <a:moveTo>
                  <a:pt x="0" y="0"/>
                </a:moveTo>
                <a:lnTo>
                  <a:pt x="5200380" y="0"/>
                </a:lnTo>
                <a:lnTo>
                  <a:pt x="52003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9032" y="161643"/>
            <a:ext cx="2641831" cy="2428780"/>
          </a:xfrm>
          <a:custGeom>
            <a:avLst/>
            <a:gdLst/>
            <a:ahLst/>
            <a:cxnLst/>
            <a:rect l="l" t="t" r="r" b="b"/>
            <a:pathLst>
              <a:path w="2641831" h="2428780">
                <a:moveTo>
                  <a:pt x="0" y="0"/>
                </a:moveTo>
                <a:lnTo>
                  <a:pt x="2641831" y="0"/>
                </a:lnTo>
                <a:lnTo>
                  <a:pt x="2641831" y="2428781"/>
                </a:lnTo>
                <a:lnTo>
                  <a:pt x="0" y="242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74185" y="3152658"/>
            <a:ext cx="7334105" cy="6105642"/>
          </a:xfrm>
          <a:custGeom>
            <a:avLst/>
            <a:gdLst/>
            <a:ahLst/>
            <a:cxnLst/>
            <a:rect l="l" t="t" r="r" b="b"/>
            <a:pathLst>
              <a:path w="7334105" h="6105642">
                <a:moveTo>
                  <a:pt x="0" y="0"/>
                </a:moveTo>
                <a:lnTo>
                  <a:pt x="7334105" y="0"/>
                </a:lnTo>
                <a:lnTo>
                  <a:pt x="7334105" y="6105642"/>
                </a:lnTo>
                <a:lnTo>
                  <a:pt x="0" y="6105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351</Words>
  <Application>Microsoft Office PowerPoint</Application>
  <PresentationFormat>Custom</PresentationFormat>
  <Paragraphs>87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Varela Round</vt:lpstr>
      <vt:lpstr>Calibri</vt:lpstr>
      <vt:lpstr>Open Sans</vt:lpstr>
      <vt:lpstr>Canva Sans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&amp; Green Aesthetic Minimalist Research Project Presentation</dc:title>
  <cp:lastModifiedBy>Ahmed Abdalsatar</cp:lastModifiedBy>
  <cp:revision>2</cp:revision>
  <dcterms:created xsi:type="dcterms:W3CDTF">2006-08-16T00:00:00Z</dcterms:created>
  <dcterms:modified xsi:type="dcterms:W3CDTF">2025-04-28T17:18:11Z</dcterms:modified>
  <dc:identifier>DAGjk9xGUWw</dc:identifier>
</cp:coreProperties>
</file>